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3" r:id="rId6"/>
    <p:sldId id="268" r:id="rId7"/>
    <p:sldId id="272" r:id="rId8"/>
    <p:sldId id="269" r:id="rId9"/>
    <p:sldId id="266" r:id="rId10"/>
    <p:sldId id="261" r:id="rId11"/>
    <p:sldId id="270" r:id="rId12"/>
    <p:sldId id="271" r:id="rId13"/>
    <p:sldId id="262" r:id="rId14"/>
    <p:sldId id="263" r:id="rId15"/>
    <p:sldId id="264" r:id="rId16"/>
    <p:sldId id="265" r:id="rId17"/>
    <p:sldId id="274" r:id="rId18"/>
  </p:sldIdLst>
  <p:sldSz cx="18288000" cy="10287000"/>
  <p:notesSz cx="6858000" cy="9144000"/>
  <p:embeddedFontLst>
    <p:embeddedFont>
      <p:font typeface="Pretendard Bold" panose="020B0600000101010101" charset="-127"/>
      <p:bold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6211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BF9210-1652-4775-ABBC-12407DBEA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781734"/>
            <a:ext cx="10553700" cy="74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68DEB5-19D9-4806-887C-6B76CC442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62426"/>
            <a:ext cx="12527123" cy="74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인터넷만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된다면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하드웨어의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동작되게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존재할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필요없게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사용량을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du.porta.com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도메인을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등록하고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 Route 53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   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입력했을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연결되도록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37500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무료티어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         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더불어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드라이브를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추가적인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용량확장일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유로티어를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051300"/>
            <a:ext cx="95250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오전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시부터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시까지를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제외한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안정인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유지한다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Crontab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자동화로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정해진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작업만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수행하도록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점검작업은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백업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진행한다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안정성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본래로는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하였을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웹사이트가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반응하여야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길어도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 4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초이내로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와야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프로젝트는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프로젝트이기에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현실적으로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무리이기에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늦어질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반환을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반응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147878" y="7632700"/>
            <a:ext cx="103124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/>
              <a:t>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서버 용량이 부족한 상황에서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최대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20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명까지의 동시 접속을 처리하고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초과 인원은 제한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  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 대기열을 통해 순차적으로 입장하도록 하여 실제 수용 인원보다 많은 인원을 수용할 수 있게 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수용성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성능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요구사항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8200" y="2971800"/>
            <a:ext cx="18389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어플리케이션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신뢰성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향샹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5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6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9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3665200" y="74295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화이트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박스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49022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수강신청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8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7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지금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현황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5100" y="2667000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봤을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높다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5100" y="4762500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의도치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일에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의해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지켜지지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않을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대비책이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부족하다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4700" y="32258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-5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월까지에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수행되었지만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6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병행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어려울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-10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진행한다고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했을시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타팀에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도움을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4700" y="5321300"/>
            <a:ext cx="14338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‘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’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-6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월에는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DB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목표로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설정하고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병행하지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미룸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타팀에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요청이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협조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요청하여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피해서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7E2B0-3878-A521-6E68-C19D078CF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964524-A03D-B816-83A2-58603B69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8CB3077-7FF8-B246-8CB2-9C62DE42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D7CCEC3-5F09-C9D2-AEBC-EC4D1CC0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2E4F60-E096-5C66-5B40-B81F2C1A1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57241D4-AFFC-F1AF-489B-E3E3DB9BB287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테스트 계획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90A54E9-4FC4-FAA3-D5AD-29E6F44CEFD4}"/>
              </a:ext>
            </a:extLst>
          </p:cNvPr>
          <p:cNvSpPr txBox="1"/>
          <p:nvPr/>
        </p:nvSpPr>
        <p:spPr>
          <a:xfrm>
            <a:off x="2705100" y="2667000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200" b="1" dirty="0">
                <a:solidFill>
                  <a:srgbClr val="000000"/>
                </a:solidFill>
                <a:ea typeface="Pretendard Regular"/>
              </a:rPr>
              <a:t>테스트 범위</a:t>
            </a:r>
            <a:endParaRPr lang="ko-KR" sz="2200" b="1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FBD1D7B-6F5E-8958-211B-B0EDF055430B}"/>
              </a:ext>
            </a:extLst>
          </p:cNvPr>
          <p:cNvSpPr txBox="1"/>
          <p:nvPr/>
        </p:nvSpPr>
        <p:spPr>
          <a:xfrm>
            <a:off x="3314700" y="32258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-5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월까지에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수행되었지만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6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병행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어려울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-10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진행한다고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했을시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타팀에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도움을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58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162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3274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39289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60164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52497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6.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57350" y="45893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C948E-7E46-AEF8-A7D3-185C46FE4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19300"/>
            <a:ext cx="13232072" cy="73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300" y="210396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프레임 워크 및 </a:t>
            </a:r>
            <a:r>
              <a:rPr lang="en-US" altLang="ko-KR" sz="2800" b="1" dirty="0">
                <a:solidFill>
                  <a:srgbClr val="0063BA"/>
                </a:solidFill>
                <a:latin typeface="Pretendard SemiBold"/>
              </a:rPr>
              <a:t>DB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선택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352800" y="2810933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ea typeface="Pretendard SemiBold"/>
              </a:rPr>
              <a:t>프레임 워크 </a:t>
            </a:r>
            <a:r>
              <a:rPr lang="ko-KR" altLang="en-US" sz="2800" b="0" i="0" u="none" strike="noStrike" dirty="0">
                <a:ea typeface="Pretendard SemiBold"/>
              </a:rPr>
              <a:t>후보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4013200" y="3365500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1. XAMPP</a:t>
            </a:r>
          </a:p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2. JAVA SPRING</a:t>
            </a:r>
          </a:p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3. NEXT.JS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267529" y="4997658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DBMS </a:t>
            </a:r>
            <a:r>
              <a:rPr lang="ko-KR" altLang="en-US" sz="2800" b="0" i="0" u="none" strike="noStrike" dirty="0">
                <a:ea typeface="Pretendard SemiBold"/>
              </a:rPr>
              <a:t>후보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3949700" y="5642319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MariaDB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mysql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38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3365500"/>
            <a:ext cx="14338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웹 개발을 빠르고 쉽게 시작할 수 있다는 장점이 있다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2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300" y="210396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 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314700" y="29210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b="0" i="0" u="none" strike="noStrike" dirty="0">
                <a:solidFill>
                  <a:srgbClr val="0063BA"/>
                </a:solidFill>
                <a:ea typeface="Pretendard SemiBold"/>
              </a:rPr>
              <a:t>XAMPP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EBB73C-C4CD-4601-9EE4-178E560C824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05350" y="3843565"/>
            <a:ext cx="6724650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설치가 매우 쉽다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로컬 개발 환경 구축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에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간편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성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무료로 제공된다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그래픽 사용자 인터페이스(GUI)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를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지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데이터베이스 및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웹서버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통합 관리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최신 웹 개발 트렌드와 거리감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최신 클라우드와 연계성 부족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75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632200" y="3478721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복잡한 서버 로직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대규모 엔터프라이즈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보안이 중요한 시스템에 강점을 가진다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2052246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5222EA8-5CE3-412A-AE1A-AD069B872FBC}"/>
              </a:ext>
            </a:extLst>
          </p:cNvPr>
          <p:cNvSpPr txBox="1"/>
          <p:nvPr/>
        </p:nvSpPr>
        <p:spPr>
          <a:xfrm>
            <a:off x="3333750" y="284811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b="0" i="0" u="none" strike="noStrike" dirty="0">
                <a:solidFill>
                  <a:srgbClr val="0063BA"/>
                </a:solidFill>
                <a:ea typeface="Pretendard SemiBold"/>
              </a:rPr>
              <a:t>JAV</a:t>
            </a: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A SPRING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5FAE65A8-2777-4FA3-948C-B2F44E4DB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054210"/>
            <a:ext cx="10236200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객체 지향적 설계와 개발 용이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강력한 커뮤니티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개발언어인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자바 숙련도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업계표준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과도한 설정과 복잡성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타 프레임워크 대비 상대적으로 무거운 프레임워크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상대적으로 무거운 런타임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많이 요구되는 리소스 사용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  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4055993" y="3302307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000728"/>
            <a:ext cx="1023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 자동 코드 분할 및 최적화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대규모 프로젝트의 구조화와 확장에 한계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E00B9089-1C86-4794-A84E-DA212C5B0A31}"/>
              </a:ext>
            </a:extLst>
          </p:cNvPr>
          <p:cNvSpPr txBox="1"/>
          <p:nvPr/>
        </p:nvSpPr>
        <p:spPr>
          <a:xfrm>
            <a:off x="990600" y="206689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3333750" y="2778018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916</Words>
  <Application>Microsoft Office PowerPoint</Application>
  <PresentationFormat>사용자 지정</PresentationFormat>
  <Paragraphs>167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Calibri</vt:lpstr>
      <vt:lpstr>Pretendard Regular</vt:lpstr>
      <vt:lpstr>Pretendard Bold</vt:lpstr>
      <vt:lpstr>Pretendard SemiBold</vt:lpstr>
      <vt:lpstr>Arial</vt:lpstr>
      <vt:lpstr>맑은 고딕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21</cp:revision>
  <dcterms:created xsi:type="dcterms:W3CDTF">2006-08-16T00:00:00Z</dcterms:created>
  <dcterms:modified xsi:type="dcterms:W3CDTF">2025-06-11T03:39:06Z</dcterms:modified>
</cp:coreProperties>
</file>